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667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96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72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69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552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68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02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56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51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20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6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1928973-3FCE-4A46-8324-68E8F3CDBCF7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382ECAD-8A33-41E6-A465-026ACA92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78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E8CB-80FD-4778-1825-8C8A4C73F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Agents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525D8-4CBF-9E35-1902-2E1E8982C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                                                                                      Premalatha T</a:t>
            </a:r>
          </a:p>
        </p:txBody>
      </p:sp>
    </p:spTree>
    <p:extLst>
      <p:ext uri="{BB962C8B-B14F-4D97-AF65-F5344CB8AC3E}">
        <p14:creationId xmlns:p14="http://schemas.microsoft.com/office/powerpoint/2010/main" val="407138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90C3B-F711-30E4-B32F-22E16B6C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26" y="934657"/>
            <a:ext cx="9545712" cy="46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9C5B3-B606-3651-367C-85AFE709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40" y="238540"/>
            <a:ext cx="6129705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83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6114A-F65B-3B7C-D82F-E25BB43B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16" y="402263"/>
            <a:ext cx="7395054" cy="58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14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26F66-80D7-E6E1-3ADD-103957144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48" y="1108006"/>
            <a:ext cx="9910868" cy="46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0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22D0D-E0A9-2F80-BABF-7F15F222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40" y="798447"/>
            <a:ext cx="8973185" cy="52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3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1B85F-57C7-80FE-431D-67C30280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38" y="76050"/>
            <a:ext cx="7872228" cy="64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AEF59-0C4B-F321-A54A-E2D6B989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99" y="392418"/>
            <a:ext cx="8306096" cy="59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7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A9508-90A6-E9BD-3629-7EC747C4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55" y="353043"/>
            <a:ext cx="8080219" cy="63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40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221EF-5BEB-1639-F5AC-BC9E82A6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45" y="1086064"/>
            <a:ext cx="9322012" cy="40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D41F6-82A2-6619-7075-2E411BC6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34" y="466229"/>
            <a:ext cx="7129809" cy="59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5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A73E39-7B63-CAA1-31F0-66338805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75" y="226375"/>
            <a:ext cx="7050359" cy="62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41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2708-A1CB-C68F-E09B-ADCE61CB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85215-8014-34A5-53D5-0F3B219C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90" y="1962707"/>
            <a:ext cx="8933994" cy="23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9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BFD86-A294-6BF7-4F33-B42EBE4D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3AB3F-0089-2943-458E-872F84A5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55" y="830694"/>
            <a:ext cx="8158120" cy="51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7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1E52-8446-A2B5-78E3-8042D121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E8B51-8299-B743-F455-EA575B68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87" y="1006040"/>
            <a:ext cx="6166126" cy="52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3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9387-C8C6-792F-290F-9DD1BE2D1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EF410-D00D-1245-09A3-7C2B6A22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118865"/>
            <a:ext cx="7240010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8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CE8C4-61CE-6606-4980-50C2FA3C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007B5-5C19-DFD9-ECF1-B17E212E5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02" y="1052721"/>
            <a:ext cx="9181389" cy="37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0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88C8B-69D8-4E9B-7333-A9BA6221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ACB92-0864-4F47-A2D8-651C0D6E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93" y="941072"/>
            <a:ext cx="7866598" cy="46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10F8C-C36C-B8C0-DAD2-993BD477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721D2-CF47-5DB3-83FB-B9E5F7A5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6" y="883687"/>
            <a:ext cx="8556238" cy="44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89393-37FD-386C-EBA4-A49575909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2C1EE-C5D5-B8BF-B388-98CB83A8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48" y="675574"/>
            <a:ext cx="9521025" cy="1421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8CBA5-648E-F914-9C15-0ADDEDC5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9" y="2531492"/>
            <a:ext cx="9670166" cy="15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06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E7C2-3EDA-58F6-99F4-89D1ACF31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47E23-945F-A3D1-3FA1-17D961CD6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15" y="707710"/>
            <a:ext cx="8345749" cy="51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69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0E6A0-3FF9-72D3-61D7-68736071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9" y="934023"/>
            <a:ext cx="9073067" cy="45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4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0CFA-9635-6381-7CA7-8897673A4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Multi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1DE21-9C20-9681-0A4E-0E8E23AF16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68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0320B-11C0-8DE6-8EA7-F9D489C36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64" y="1391921"/>
            <a:ext cx="9585626" cy="31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4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E298E-9ED7-1074-B484-BDB2796B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81" y="595362"/>
            <a:ext cx="9300115" cy="290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2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451C6-85C2-5183-3E79-E4951B59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65" y="923575"/>
            <a:ext cx="9178563" cy="33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2E312-E8E3-68B0-5749-65B6B643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13" y="960824"/>
            <a:ext cx="8829159" cy="322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7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FE9C0-0F82-2ED1-A365-A8FDBFB0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799733"/>
            <a:ext cx="8478433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4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E9C4-3422-DC82-B5FC-C0D44C912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452022"/>
            <a:ext cx="7821116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8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D93A0-F02F-69D2-0E21-62E85DDD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6" y="762470"/>
            <a:ext cx="10513408" cy="53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2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45C31-8214-1A3E-3177-D2A0C588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1146491"/>
            <a:ext cx="10527754" cy="42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19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53C5E-2227-5676-B201-A0AB8C7E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08" y="1122263"/>
            <a:ext cx="9966238" cy="434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63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C31CB-E0BC-89CF-1FB1-949F545D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47" y="642708"/>
            <a:ext cx="8723334" cy="4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040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58</TotalTime>
  <Words>8</Words>
  <Application>Microsoft Office PowerPoint</Application>
  <PresentationFormat>Widescreen</PresentationFormat>
  <Paragraphs>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Century Schoolbook</vt:lpstr>
      <vt:lpstr>Wingdings 2</vt:lpstr>
      <vt:lpstr>View</vt:lpstr>
      <vt:lpstr>Agents in Action</vt:lpstr>
      <vt:lpstr>PowerPoint Presentation</vt:lpstr>
      <vt:lpstr>Multi Agents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Latha T K</dc:creator>
  <cp:lastModifiedBy>Latha T K</cp:lastModifiedBy>
  <cp:revision>2</cp:revision>
  <dcterms:created xsi:type="dcterms:W3CDTF">2025-11-03T08:20:10Z</dcterms:created>
  <dcterms:modified xsi:type="dcterms:W3CDTF">2025-11-21T02:47:00Z</dcterms:modified>
</cp:coreProperties>
</file>